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ink/ink1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sldIdLst>
    <p:sldId id="261" r:id="rId2"/>
    <p:sldId id="262" r:id="rId3"/>
    <p:sldId id="256" r:id="rId4"/>
    <p:sldId id="257" r:id="rId5"/>
    <p:sldId id="258" r:id="rId6"/>
    <p:sldId id="259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prnPr scaleToFitPaper="1"/>
  <p:showPr showNarration="1"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90" y="102"/>
      </p:cViewPr>
      <p:guideLst>
        <p:guide orient="horz" pos="2158"/>
        <p:guide pos="383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presProps" Target="presProps.xml"  /><Relationship Id="rId17" Type="http://schemas.openxmlformats.org/officeDocument/2006/relationships/viewProps" Target="viewProps.xml"  /><Relationship Id="rId18" Type="http://schemas.openxmlformats.org/officeDocument/2006/relationships/theme" Target="theme/theme1.xml"  /><Relationship Id="rId19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24T00:58:00.812"/>
    </inkml:context>
    <inkml:brush xml:id="br0">
      <inkml:brushProperty name="width" value="0.35" units="cm"/>
      <inkml:brushProperty name="height" value="0.35" units="cm"/>
      <inkml:brushProperty name="color" value="#CC912C"/>
      <inkml:brushProperty name="inkEffects" value="gold"/>
      <inkml:brushProperty name="anchorX" value="-4099.38184"/>
      <inkml:brushProperty name="anchorY" value="381.74228"/>
      <inkml:brushProperty name="scaleFactor" value="0.5"/>
    </inkml:brush>
  </inkml:definitions>
  <inkml:trace contextRef="#ctx0" brushRef="#br0">1413 1 24575,'0'0'0,"-5"0"0,-11 5 0,-5 0 0,-10 1 0,-12 8 0,-11 5 0,1 4 0,-13 13 0,-9 1 0,0 1 0,-17 13 0,-2-2 0,-4 2 0,-3 1 0,9-5 0,-1-1 0,16-4 0,8-5 0,13-5 0,12-2 0,8-8 0,6-7 0,4 5 0,2-5 0,1 2 0,5-3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24T01:39:02.717"/>
    </inkml:context>
    <inkml:brush xml:id="br0">
      <inkml:brushProperty name="width" value="0.35" units="cm"/>
      <inkml:brushProperty name="height" value="0.35" units="cm"/>
      <inkml:brushProperty name="color" value="#CC912C"/>
      <inkml:brushProperty name="inkEffects" value="gold"/>
      <inkml:brushProperty name="anchorX" value="5915.63867"/>
      <inkml:brushProperty name="anchorY" value="2666.75195"/>
      <inkml:brushProperty name="scaleFactor" value="0.5"/>
    </inkml:brush>
  </inkml:definitions>
  <inkml:trace contextRef="#ctx0" brushRef="#br0">18 0 24575,'0'0'0,"0"4"0,0 9 0,0 5 0,0 3 0,0 14 0,-5 10 0,1 29 0,-1 28 0,2 18 0,8 27 0,7-3 0,8 1 0,9-17 0,-3-25 0,-4-26 0,-6-23 0,-2-7 0,-3-12 0,-5-6 0,-2-5 0,-2-7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24T01:39:02.718"/>
    </inkml:context>
    <inkml:brush xml:id="br0">
      <inkml:brushProperty name="width" value="0.35" units="cm"/>
      <inkml:brushProperty name="height" value="0.35" units="cm"/>
      <inkml:brushProperty name="color" value="#CC912C"/>
      <inkml:brushProperty name="inkEffects" value="gold"/>
      <inkml:brushProperty name="anchorX" value="4463.23047"/>
      <inkml:brushProperty name="anchorY" value="-277.50003"/>
      <inkml:brushProperty name="scaleFactor" value="0.5"/>
    </inkml:brush>
  </inkml:definitions>
  <inkml:trace contextRef="#ctx0" brushRef="#br0">121 3 24575,'0'0'0,"-20"0"0,-7 10 0,4 16 0,4 15 0,5 19 0,5 10 0,4 7 0,3 4 0,2-9 0,0-7 0,1 0 0,0 0 0,0 2 0,0 8 0,-1 2 0,0-3 0,23-5 0,1-10 0,-1-11 0,-4-9 0,-5-1 0,-5-5 0,-4-3 0,-3 3 0,-2-6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24T01:39:02.719"/>
    </inkml:context>
    <inkml:brush xml:id="br0">
      <inkml:brushProperty name="width" value="0.35" units="cm"/>
      <inkml:brushProperty name="height" value="0.35" units="cm"/>
      <inkml:brushProperty name="color" value="#CC912C"/>
      <inkml:brushProperty name="inkEffects" value="gold"/>
      <inkml:brushProperty name="anchorX" value="3192.19531"/>
      <inkml:brushProperty name="anchorY" value="-2865.06909"/>
      <inkml:brushProperty name="scaleFactor" value="0.5"/>
    </inkml:brush>
  </inkml:definitions>
  <inkml:trace contextRef="#ctx0" brushRef="#br0">397 0 24575,'0'0'0,"0"8"0,0 6 0,-4 7 0,-4 8 0,-5 5 0,-8 10 0,-2 14 0,-2 7 0,0 4 0,4 1 0,2-9 0,4-2 0,1-1 0,4-3 0,-2-9 0,3-7 0,2-6 0,-2-6 0,2 0 0,-2 3 0,-4 3 0,2-1 0,-2-2 0,-2-2 0,2-2 0,3-3 0,-2-5 0,4-1 0,1 0 0,-2 0 0,-2 1 0,2 1 0,0 1 0,3-3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24T00:58:04.052"/>
    </inkml:context>
    <inkml:brush xml:id="br0">
      <inkml:brushProperty name="width" value="0.35" units="cm"/>
      <inkml:brushProperty name="height" value="0.35" units="cm"/>
      <inkml:brushProperty name="color" value="#CC912C"/>
      <inkml:brushProperty name="inkEffects" value="gold"/>
      <inkml:brushProperty name="anchorX" value="648.448"/>
      <inkml:brushProperty name="anchorY" value="1746.6449"/>
      <inkml:brushProperty name="scaleFactor" value="0.5"/>
    </inkml:brush>
  </inkml:definitions>
  <inkml:trace contextRef="#ctx0" brushRef="#br0">1812 1 24575,'0'0'0,"-5"0"0,-16 0 0,-21 5 0,-9 5 0,-48 16 0,-3 4 0,-20 9 0,-12 10 0,-25 10 0,-7 2 0,16-5 0,18-1 0,18-7 0,26-13 0,17-5 0,17-5 0,9-7 0,3-1 0,-5 0 0,-2 2 0,4-3 0,3 1 0,11-3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24T00:58:04.921"/>
    </inkml:context>
    <inkml:brush xml:id="br0">
      <inkml:brushProperty name="width" value="0.35" units="cm"/>
      <inkml:brushProperty name="height" value="0.35" units="cm"/>
      <inkml:brushProperty name="color" value="#CC912C"/>
      <inkml:brushProperty name="inkEffects" value="gold"/>
      <inkml:brushProperty name="anchorX" value="3729.27344"/>
      <inkml:brushProperty name="anchorY" value="2369.96606"/>
      <inkml:brushProperty name="scaleFactor" value="0.5"/>
    </inkml:brush>
  </inkml:definitions>
  <inkml:trace contextRef="#ctx0" brushRef="#br0">917 0 24575,'0'0'0,"-5"0"0,-1 5 0,-9 1 0,-11 14 0,-8 5 0,-13 20 0,-11 7 0,-3 4 0,-16 23 0,-10 20 0,-8 10 0,0 0 0,2 0 0,14-21 0,15-14 0,18-16 0,18-18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24T00:58:06.249"/>
    </inkml:context>
    <inkml:brush xml:id="br0">
      <inkml:brushProperty name="width" value="0.35" units="cm"/>
      <inkml:brushProperty name="height" value="0.35" units="cm"/>
      <inkml:brushProperty name="color" value="#CC912C"/>
      <inkml:brushProperty name="inkEffects" value="gold"/>
      <inkml:brushProperty name="anchorX" value="5915.63867"/>
      <inkml:brushProperty name="anchorY" value="2666.75195"/>
      <inkml:brushProperty name="scaleFactor" value="0.5"/>
    </inkml:brush>
  </inkml:definitions>
  <inkml:trace contextRef="#ctx0" brushRef="#br0">21 0 24575,'0'0'0,"0"5"0,0 11 0,0 5 0,0 4 0,0 18 0,-5 11 0,0 37 0,-1 33 0,2 20 0,11 34 0,7-3 0,11 1 0,9-21 0,-2-31 0,-6-31 0,-6-26 0,-3-11 0,-5-13 0,-3-9 0,-5-4 0,-1-9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24T00:58:16.495"/>
    </inkml:context>
    <inkml:brush xml:id="br0">
      <inkml:brushProperty name="width" value="0.35" units="cm"/>
      <inkml:brushProperty name="height" value="0.35" units="cm"/>
      <inkml:brushProperty name="color" value="#CC912C"/>
      <inkml:brushProperty name="inkEffects" value="gold"/>
      <inkml:brushProperty name="anchorX" value="4463.23047"/>
      <inkml:brushProperty name="anchorY" value="-277.50003"/>
      <inkml:brushProperty name="scaleFactor" value="0.5"/>
    </inkml:brush>
  </inkml:definitions>
  <inkml:trace contextRef="#ctx0" brushRef="#br0">27 1 24575,'0'0'0,"-5"0"0,-1 10 0,1 16 0,1 15 0,1 20 0,1 10 0,1 8 0,0 3 0,1-10 0,0-5 0,1-2 0,-1 0 0,0 4 0,0 6 0,0 4 0,0-4 0,5-5 0,1-11 0,-1-10 0,-1-9 0,-1-2 0,-1-5 0,-1-2 0,0 2 0,-1-6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24T00:58:17.972"/>
    </inkml:context>
    <inkml:brush xml:id="br0">
      <inkml:brushProperty name="width" value="0.35" units="cm"/>
      <inkml:brushProperty name="height" value="0.35" units="cm"/>
      <inkml:brushProperty name="color" value="#CC912C"/>
      <inkml:brushProperty name="inkEffects" value="gold"/>
      <inkml:brushProperty name="anchorX" value="3192.19531"/>
      <inkml:brushProperty name="anchorY" value="-2865.06909"/>
      <inkml:brushProperty name="scaleFactor" value="0.5"/>
    </inkml:brush>
  </inkml:definitions>
  <inkml:trace contextRef="#ctx0" brushRef="#br0">481 1 24575,'0'0'0,"0"8"0,0 9 0,-5 9 0,-5 9 0,-6 7 0,-9 10 0,-3 19 0,-2 8 0,-1 4 0,7 2 0,0-11 0,7-2 0,0-2 0,4-4 0,-1-10 0,3-8 0,2-9 0,-1-6 0,1 0 0,-2 3 0,-4 4 0,1-1 0,-2-2 0,-2-4 0,2-2 0,3-2 0,0-7 0,2-2 0,3 0 0,-2 1 0,-3 1 0,1 1 0,2 1 0,2-4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24T01:39:02.713"/>
    </inkml:context>
    <inkml:brush xml:id="br0">
      <inkml:brushProperty name="width" value="0.35" units="cm"/>
      <inkml:brushProperty name="height" value="0.35" units="cm"/>
      <inkml:brushProperty name="color" value="#CC912C"/>
      <inkml:brushProperty name="inkEffects" value="gold"/>
      <inkml:brushProperty name="anchorX" value="-4099.38184"/>
      <inkml:brushProperty name="anchorY" value="381.74228"/>
      <inkml:brushProperty name="scaleFactor" value="0.5"/>
    </inkml:brush>
  </inkml:definitions>
  <inkml:trace contextRef="#ctx0" brushRef="#br0">1166 1 24575,'0'0'0,"-4"0"0,-9 4 0,-5 0 0,-7 1 0,-10 7 0,-10 4 0,1 2 0,-10 12 0,-8 1 0,0 0 0,-14 11 0,-1-2 0,-5 3 0,-1-1 0,7-3 0,0 0 0,12-5 0,7-4 0,11-3 0,9-3 0,8-5 0,4-7 0,4 4 0,1-3 0,1 1 0,3-2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24T01:39:02.715"/>
    </inkml:context>
    <inkml:brush xml:id="br0">
      <inkml:brushProperty name="width" value="0.35" units="cm"/>
      <inkml:brushProperty name="height" value="0.35" units="cm"/>
      <inkml:brushProperty name="color" value="#CC912C"/>
      <inkml:brushProperty name="inkEffects" value="gold"/>
      <inkml:brushProperty name="anchorX" value="648.448"/>
      <inkml:brushProperty name="anchorY" value="1746.6449"/>
      <inkml:brushProperty name="scaleFactor" value="0.5"/>
    </inkml:brush>
  </inkml:definitions>
  <inkml:trace contextRef="#ctx0" brushRef="#br0">1495 0 24575,'0'0'0,"-3"0"0,-15 0 0,-16 5 0,-9 3 0,-38 13 0,-4 5 0,-15 6 0,-11 8 0,-20 9 0,-6 1 0,13-3 0,15-2 0,15-6 0,21-9 0,15-6 0,14-3 0,6-6 0,3-1 0,-3 0 0,-2 2 0,2-3 0,4 1 0,8-3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24T01:39:02.716"/>
    </inkml:context>
    <inkml:brush xml:id="br0">
      <inkml:brushProperty name="width" value="0.35" units="cm"/>
      <inkml:brushProperty name="height" value="0.35" units="cm"/>
      <inkml:brushProperty name="color" value="#CC912C"/>
      <inkml:brushProperty name="inkEffects" value="gold"/>
      <inkml:brushProperty name="anchorX" value="3729.27344"/>
      <inkml:brushProperty name="anchorY" value="2369.96606"/>
      <inkml:brushProperty name="scaleFactor" value="0.5"/>
    </inkml:brush>
  </inkml:definitions>
  <inkml:trace contextRef="#ctx0" brushRef="#br0">757 0 24575,'0'0'0,"-4"0"0,-1 4 0,-8 1 0,-8 12 0,-7 4 0,-11 15 0,-9 7 0,-2 4 0,-14 17 0,-7 18 0,-8 8 0,1 0 0,1 1 0,12-19 0,12-11 0,15-13 0,14-15 0</inkml:trace>
</inkml:ink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BD79D51-9B01-21A4-FDFD-6F7899D90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2CC4041-5007-90A1-F4D1-8720913878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CF5054E-7D98-B19E-CD1D-CD408E709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D396-FB5F-4D3E-BEDB-0190FABD6C63}" type="datetimeFigureOut">
              <a:rPr lang="ko-KR" altLang="en-US" smtClean="0"/>
              <a:t>2025-12-24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AD31DEB-CE71-CA67-1E42-AAD4A108D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0279668-8FB4-75B2-A144-450045393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24D14-2F87-4667-8587-424C901205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6831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9FBECDE-1658-E968-823B-1762EBBED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E77DF05-90F0-E6B7-D503-A4EC0C872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E98C715-4EB9-0050-4520-909E6CAAD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D396-FB5F-4D3E-BEDB-0190FABD6C63}" type="datetimeFigureOut">
              <a:rPr lang="ko-KR" altLang="en-US" smtClean="0"/>
              <a:t>2025-12-24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CDD63F3-B4FD-EAC8-BD08-271ACACE6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D8E7A68-E36D-FC31-3246-E6EDCA9CB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24D14-2F87-4667-8587-424C901205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8037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C5E1067D-FB38-9BE2-3330-7C330690A5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ED2BD74-CD1F-A175-AB4C-374C345E01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D58CA3B-FE80-E3C8-9574-F8AF0C158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D396-FB5F-4D3E-BEDB-0190FABD6C63}" type="datetimeFigureOut">
              <a:rPr lang="ko-KR" altLang="en-US" smtClean="0"/>
              <a:t>2025-12-24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778607-1279-8E00-468E-2F6358F50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50E481C-F6CB-6379-246F-D04C213A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24D14-2F87-4667-8587-424C901205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779723"/>
      </p:ext>
    </p:extLst>
  </p:cSld>
  <p:clrMapOvr>
    <a:masterClrMapping/>
  </p:clrMapOvr>
</p:sldLayout>
</file>

<file path=ppt/slideLayouts/slideLayout1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x" preserve="1" userDrawn="1">
  <p:cSld name="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본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8D7A7C4-C82A-4D21-9AB0-F0C5A1D3EF09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6394502"/>
      </p:ext>
    </p:extLst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C2D4F2-CCCC-627C-3D45-E9257EC45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CC3FBF8-0C34-3419-F0DB-C0C7077D9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2D3770C-E306-A268-C32C-4D683ED2D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D396-FB5F-4D3E-BEDB-0190FABD6C63}" type="datetimeFigureOut">
              <a:rPr lang="ko-KR" altLang="en-US" smtClean="0"/>
              <a:t>2025-12-24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1B095AE-34E8-5D69-25D2-64ECE12D8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EBE664C-BA0E-9AA6-4F09-E2BC02A05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24D14-2F87-4667-8587-424C901205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88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A505CA6-5C1A-D43E-A9B4-5D45BCB8C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5E9580E-7793-9A16-F1EB-00D61778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C7841F7-DC85-46AB-D85F-543333BB1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D396-FB5F-4D3E-BEDB-0190FABD6C63}" type="datetimeFigureOut">
              <a:rPr lang="ko-KR" altLang="en-US" smtClean="0"/>
              <a:t>2025-12-24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779C9DB-BAE1-7D31-BCD3-6D494FC62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567603A-62DA-E179-2B74-A0624649C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24D14-2F87-4667-8587-424C901205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6179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35A9775-9963-5712-C543-ACC4F41D6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2B8AB71-B479-4297-C0E1-84A263AE2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09EDFE3-152B-C89E-E4A8-72F5CE2030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5418CE0-35E2-B94A-36B8-A77BC81CE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D396-FB5F-4D3E-BEDB-0190FABD6C63}" type="datetimeFigureOut">
              <a:rPr lang="ko-KR" altLang="en-US" smtClean="0"/>
              <a:t>2025-12-24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3CB6F34-15A7-7830-FEE5-314B1D4C3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46EB8F4-0CE9-5891-C054-F2612B190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24D14-2F87-4667-8587-424C901205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5558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ECFE7D2-4BE3-B452-89B3-49F617785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102C2ED-6A04-148D-B91A-99EA00EDD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8F3583D-8F80-9AAD-1B23-2DB420A06E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89D1F1A-15B3-5E35-574F-1E93643CCD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2AFDA6BC-187D-C7AB-AE81-077F0EF3C4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E642AF8E-752D-CDA6-8575-179B9B491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D396-FB5F-4D3E-BEDB-0190FABD6C63}" type="datetimeFigureOut">
              <a:rPr lang="ko-KR" altLang="en-US" smtClean="0"/>
              <a:t>2025-12-24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8B2D7AF-D5E5-88EF-2225-823520B6B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40FB709F-4D70-EE84-B19E-EE07166F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24D14-2F87-4667-8587-424C901205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8016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C0CA3D6-E63B-C054-59A9-DF7C6294D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C366842-3088-6541-AD9A-6E82CBD71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D396-FB5F-4D3E-BEDB-0190FABD6C63}" type="datetimeFigureOut">
              <a:rPr lang="ko-KR" altLang="en-US" smtClean="0"/>
              <a:t>2025-12-24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FA2FB5BE-F240-9FEE-5557-426A8E4FB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05004CA-C7D4-FAF5-BC01-0773A5F3C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24D14-2F87-4667-8587-424C901205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6448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5C402688-6132-DDCF-B2FD-79DCD5AB7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D396-FB5F-4D3E-BEDB-0190FABD6C63}" type="datetimeFigureOut">
              <a:rPr lang="ko-KR" altLang="en-US" smtClean="0"/>
              <a:t>2025-12-24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CF99ACD1-951B-E9A6-EC64-36DE1D113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74BE9A7-9D46-1E1B-96BF-22DA5A8B2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24D14-2F87-4667-8587-424C901205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879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A1D9CA-8E7D-EEA2-8700-2D6C48A3A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3EE263E-3D04-A27C-6CF8-DF624037E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7BF7611-680A-5899-85D0-6A2CDBCF8E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C78AFF9-6DDC-6901-12C4-5B230C62D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D396-FB5F-4D3E-BEDB-0190FABD6C63}" type="datetimeFigureOut">
              <a:rPr lang="ko-KR" altLang="en-US" smtClean="0"/>
              <a:t>2025-12-24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8622B25-5332-1466-32FD-72E242F4A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207A7BC-0D62-E2DE-4925-DFCDAAF9F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24D14-2F87-4667-8587-424C901205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32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0C5B9C-EE7C-8408-E7ED-31F608DFA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6082644-D4B7-8ED9-06FD-6E0F96D01F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70974E8-B341-360C-4BD0-FBB85305F6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DE83433-0144-FF8C-8CFF-F0DEFBCAC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D396-FB5F-4D3E-BEDB-0190FABD6C63}" type="datetimeFigureOut">
              <a:rPr lang="ko-KR" altLang="en-US" smtClean="0"/>
              <a:t>2025-12-24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047F495-FE04-AE45-6454-A52A0DCCB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2E739FE-12CD-FE82-B9F9-248DADD8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24D14-2F87-4667-8587-424C901205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8444979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BD360E7-8271-D80A-356E-639130415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3820FD0-FE75-7244-3D71-17CD899FDC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0AB8986-C938-44CE-E37E-AB694C9743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7D396-FB5F-4D3E-BEDB-0190FABD6C63}" type="datetimeFigureOut">
              <a:rPr lang="ko-KR" altLang="en-US" smtClean="0"/>
              <a:t>2025-12-24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95B6EAE-9125-9B7C-1AF4-07827EE4D7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F0DBC8C-F9E5-1E08-8F94-6375B1E00F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24D14-2F87-4667-8587-424C901205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7670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xmlns:mc="http://schemas.openxmlformats.org/markup-compatibility/2006" xmlns:hp="http://schemas.haansoft.com/office/presentation/8.0" mc:Ignorable="hp" hp:hslDur="50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.png"  /><Relationship Id="rId3" Type="http://schemas.openxmlformats.org/officeDocument/2006/relationships/image" Target="../media/image2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3.png"  /><Relationship Id="rId3" Type="http://schemas.openxmlformats.org/officeDocument/2006/relationships/image" Target="../media/image24.jpe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5.png"  /><Relationship Id="rId3" Type="http://schemas.openxmlformats.org/officeDocument/2006/relationships/image" Target="../media/image26.jpe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7.png"  /><Relationship Id="rId3" Type="http://schemas.openxmlformats.org/officeDocument/2006/relationships/image" Target="../media/image28.jpe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10" Type="http://schemas.openxmlformats.org/officeDocument/2006/relationships/image" Target="../media/image33.png"  /><Relationship Id="rId11" Type="http://schemas.openxmlformats.org/officeDocument/2006/relationships/customXml" Target="../ink/ink11.xml"  /><Relationship Id="rId12" Type="http://schemas.openxmlformats.org/officeDocument/2006/relationships/image" Target="../media/image34.png"  /><Relationship Id="rId13" Type="http://schemas.openxmlformats.org/officeDocument/2006/relationships/customXml" Target="../ink/ink12.xml"  /><Relationship Id="rId14" Type="http://schemas.openxmlformats.org/officeDocument/2006/relationships/image" Target="../media/image35.png"  /><Relationship Id="rId15" Type="http://schemas.openxmlformats.org/officeDocument/2006/relationships/image" Target="../media/image36.jpeg"  /><Relationship Id="rId2" Type="http://schemas.openxmlformats.org/officeDocument/2006/relationships/image" Target="../media/image29.png"  /><Relationship Id="rId3" Type="http://schemas.openxmlformats.org/officeDocument/2006/relationships/customXml" Target="../ink/ink7.xml"  /><Relationship Id="rId4" Type="http://schemas.openxmlformats.org/officeDocument/2006/relationships/image" Target="../media/image30.png"  /><Relationship Id="rId5" Type="http://schemas.openxmlformats.org/officeDocument/2006/relationships/customXml" Target="../ink/ink8.xml"  /><Relationship Id="rId6" Type="http://schemas.openxmlformats.org/officeDocument/2006/relationships/image" Target="../media/image31.png"  /><Relationship Id="rId7" Type="http://schemas.openxmlformats.org/officeDocument/2006/relationships/customXml" Target="../ink/ink9.xml"  /><Relationship Id="rId8" Type="http://schemas.openxmlformats.org/officeDocument/2006/relationships/image" Target="../media/image32.png"  /><Relationship Id="rId9" Type="http://schemas.openxmlformats.org/officeDocument/2006/relationships/customXml" Target="../ink/ink10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Relationship Id="rId2" Type="http://schemas.openxmlformats.org/officeDocument/2006/relationships/image" Target="../media/image37.jpeg"  /><Relationship Id="rId3" Type="http://schemas.openxmlformats.org/officeDocument/2006/relationships/image" Target="../media/image38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4.png"  /><Relationship Id="rId3" Type="http://schemas.openxmlformats.org/officeDocument/2006/relationships/image" Target="../media/image5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6.png"  /><Relationship Id="rId3" Type="http://schemas.openxmlformats.org/officeDocument/2006/relationships/image" Target="../media/image7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8.png"  /><Relationship Id="rId3" Type="http://schemas.openxmlformats.org/officeDocument/2006/relationships/image" Target="../media/image9.jpe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10.png"  /><Relationship Id="rId3" Type="http://schemas.openxmlformats.org/officeDocument/2006/relationships/image" Target="../media/image11.jpe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10" Type="http://schemas.openxmlformats.org/officeDocument/2006/relationships/image" Target="../media/image16.png"  /><Relationship Id="rId11" Type="http://schemas.openxmlformats.org/officeDocument/2006/relationships/customXml" Target="../ink/ink5.xml"  /><Relationship Id="rId12" Type="http://schemas.openxmlformats.org/officeDocument/2006/relationships/image" Target="../media/image17.png"  /><Relationship Id="rId13" Type="http://schemas.openxmlformats.org/officeDocument/2006/relationships/customXml" Target="../ink/ink6.xml"  /><Relationship Id="rId14" Type="http://schemas.openxmlformats.org/officeDocument/2006/relationships/image" Target="../media/image18.png"  /><Relationship Id="rId15" Type="http://schemas.openxmlformats.org/officeDocument/2006/relationships/image" Target="../media/image19.jpeg"  /><Relationship Id="rId2" Type="http://schemas.openxmlformats.org/officeDocument/2006/relationships/image" Target="../media/image12.png"  /><Relationship Id="rId3" Type="http://schemas.openxmlformats.org/officeDocument/2006/relationships/customXml" Target="../ink/ink1.xml"  /><Relationship Id="rId4" Type="http://schemas.openxmlformats.org/officeDocument/2006/relationships/image" Target="../media/image13.png"  /><Relationship Id="rId5" Type="http://schemas.openxmlformats.org/officeDocument/2006/relationships/customXml" Target="../ink/ink2.xml"  /><Relationship Id="rId6" Type="http://schemas.openxmlformats.org/officeDocument/2006/relationships/image" Target="../media/image14.png"  /><Relationship Id="rId7" Type="http://schemas.openxmlformats.org/officeDocument/2006/relationships/customXml" Target="../ink/ink3.xml"  /><Relationship Id="rId8" Type="http://schemas.openxmlformats.org/officeDocument/2006/relationships/image" Target="../media/image15.png"  /><Relationship Id="rId9" Type="http://schemas.openxmlformats.org/officeDocument/2006/relationships/customXml" Target="../ink/ink4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0.jpe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1.png"  /><Relationship Id="rId3" Type="http://schemas.openxmlformats.org/officeDocument/2006/relationships/image" Target="../media/image22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6712109-FD51-BCCD-E183-3FAD48DB7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251" y="1174183"/>
            <a:ext cx="4715497" cy="4286819"/>
          </a:xfrm>
          <a:prstGeom prst="rect">
            <a:avLst/>
          </a:prstGeom>
        </p:spPr>
      </p:pic>
      <p:sp>
        <p:nvSpPr>
          <p:cNvPr id="4" name="제목 3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 algn="ctr">
              <a:defRPr/>
            </a:pPr>
            <a:r>
              <a:rPr lang="ko-KR" altLang="en-US" sz="6000">
                <a:latin typeface="새굴림"/>
                <a:ea typeface="새굴림"/>
              </a:rPr>
              <a:t>대한복싱협회 네이버 밴드</a:t>
            </a:r>
            <a:endParaRPr lang="ko-KR" altLang="en-US" sz="6000">
              <a:latin typeface="새굴림"/>
              <a:ea typeface="새굴림"/>
            </a:endParaRPr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>
          <a:xfrm>
            <a:off x="838199" y="1958974"/>
            <a:ext cx="10661073" cy="4926157"/>
          </a:xfrm>
        </p:spPr>
        <p:txBody>
          <a:bodyPr>
            <a:normAutofit fontScale="92500"/>
          </a:bodyPr>
          <a:lstStyle/>
          <a:p>
            <a:pPr lvl="0">
              <a:defRPr/>
            </a:pPr>
            <a:endParaRPr lang="en-US" altLang="ko-KR">
              <a:latin typeface="새굴림"/>
              <a:ea typeface="새굴림"/>
            </a:endParaRPr>
          </a:p>
          <a:p>
            <a:pPr lvl="0">
              <a:defRPr/>
            </a:pPr>
            <a:endParaRPr lang="en-US" altLang="ko-KR">
              <a:latin typeface="새굴림"/>
              <a:ea typeface="새굴림"/>
            </a:endParaRPr>
          </a:p>
          <a:p>
            <a:pPr lvl="0">
              <a:defRPr/>
            </a:pPr>
            <a:endParaRPr lang="en-US" altLang="ko-KR">
              <a:latin typeface="새굴림"/>
              <a:ea typeface="새굴림"/>
            </a:endParaRPr>
          </a:p>
          <a:p>
            <a:pPr lvl="0">
              <a:defRPr/>
            </a:pPr>
            <a:endParaRPr lang="en-US" altLang="ko-KR">
              <a:latin typeface="새굴림"/>
              <a:ea typeface="새굴림"/>
            </a:endParaRPr>
          </a:p>
          <a:p>
            <a:pPr lvl="0">
              <a:defRPr/>
            </a:pPr>
            <a:endParaRPr lang="en-US" altLang="ko-KR">
              <a:latin typeface="새굴림"/>
              <a:ea typeface="새굴림"/>
            </a:endParaRPr>
          </a:p>
          <a:p>
            <a:pPr lvl="0">
              <a:defRPr/>
            </a:pPr>
            <a:endParaRPr lang="en-US" altLang="ko-KR">
              <a:latin typeface="새굴림"/>
              <a:ea typeface="새굴림"/>
            </a:endParaRPr>
          </a:p>
          <a:p>
            <a:pPr marL="0" lvl="0" indent="0" algn="ctr">
              <a:buNone/>
              <a:defRPr/>
            </a:pPr>
            <a:r>
              <a:rPr lang="ko-KR" altLang="en-US" sz="5000">
                <a:latin typeface="새굴림"/>
                <a:ea typeface="새굴림"/>
              </a:rPr>
              <a:t>가입 후 닉네임 설정</a:t>
            </a:r>
            <a:r>
              <a:rPr lang="en-US" altLang="ko-KR" sz="5000">
                <a:latin typeface="새굴림"/>
                <a:ea typeface="새굴림"/>
              </a:rPr>
              <a:t>: </a:t>
            </a:r>
            <a:r>
              <a:rPr lang="ko-KR" altLang="en-US" sz="5000">
                <a:latin typeface="새굴림"/>
                <a:ea typeface="새굴림"/>
              </a:rPr>
              <a:t>이름</a:t>
            </a:r>
            <a:r>
              <a:rPr lang="en-US" altLang="ko-KR" sz="5000">
                <a:latin typeface="새굴림"/>
                <a:ea typeface="새굴림"/>
              </a:rPr>
              <a:t>_</a:t>
            </a:r>
            <a:r>
              <a:rPr lang="ko-KR" altLang="en-US" sz="5000">
                <a:latin typeface="새굴림"/>
                <a:ea typeface="새굴림"/>
              </a:rPr>
              <a:t>소속 및 직위 </a:t>
            </a:r>
            <a:endParaRPr lang="ko-KR" altLang="en-US" sz="5000">
              <a:latin typeface="새굴림"/>
              <a:ea typeface="새굴림"/>
            </a:endParaRPr>
          </a:p>
          <a:p>
            <a:pPr marL="0" lvl="0" indent="0" algn="ctr">
              <a:buNone/>
              <a:defRPr/>
            </a:pPr>
            <a:r>
              <a:rPr lang="ko-KR" altLang="en-US" sz="4108">
                <a:latin typeface="새굴림"/>
                <a:ea typeface="새굴림"/>
              </a:rPr>
              <a:t>예</a:t>
            </a:r>
            <a:r>
              <a:rPr lang="en-US" altLang="ko-KR" sz="4108">
                <a:latin typeface="새굴림"/>
                <a:ea typeface="새굴림"/>
              </a:rPr>
              <a:t>) </a:t>
            </a:r>
            <a:r>
              <a:rPr lang="ko-KR" altLang="en-US" sz="4108">
                <a:latin typeface="새굴림"/>
                <a:ea typeface="새굴림"/>
              </a:rPr>
              <a:t>홍길동 서울 심판</a:t>
            </a:r>
            <a:r>
              <a:rPr lang="en-US" altLang="ko-KR" sz="4108">
                <a:latin typeface="새굴림"/>
                <a:ea typeface="새굴림"/>
              </a:rPr>
              <a:t>, </a:t>
            </a:r>
            <a:r>
              <a:rPr lang="ko-KR" altLang="en-US" sz="4108">
                <a:latin typeface="새굴림"/>
                <a:ea typeface="새굴림"/>
              </a:rPr>
              <a:t>김철수 한국체대 코치 등</a:t>
            </a:r>
            <a:endParaRPr lang="ko-KR" altLang="en-US" sz="4108">
              <a:latin typeface="새굴림"/>
              <a:ea typeface="새굴림"/>
            </a:endParaRPr>
          </a:p>
        </p:txBody>
      </p:sp>
      <p:pic>
        <p:nvPicPr>
          <p:cNvPr id="7" name="그림 6"/>
          <p:cNvPicPr/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541526" cy="450469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398496050"/>
      </p:ext>
    </p:extLst>
  </p:cSld>
  <p:clrMapOvr>
    <a:masterClrMapping/>
  </p:clrMapOvr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F62ECFD-276B-832B-06F3-3DA244ADD8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9" y="0"/>
            <a:ext cx="3156402" cy="6858000"/>
          </a:xfrm>
          <a:prstGeom prst="rect">
            <a:avLst/>
          </a:prstGeom>
        </p:spPr>
      </p:pic>
      <p:sp>
        <p:nvSpPr>
          <p:cNvPr id="4" name="순서도: 연결자 3">
            <a:extLst>
              <a:ext uri="{FF2B5EF4-FFF2-40B4-BE49-F238E27FC236}">
                <a16:creationId xmlns:a16="http://schemas.microsoft.com/office/drawing/2014/main" id="{57D0A230-6A80-F10F-941C-F9071BA52A4B}"/>
              </a:ext>
            </a:extLst>
          </p:cNvPr>
          <p:cNvSpPr/>
          <p:nvPr/>
        </p:nvSpPr>
        <p:spPr>
          <a:xfrm>
            <a:off x="7082497" y="6148532"/>
            <a:ext cx="572654" cy="535709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 b="1">
              <a:latin typeface="ONE(Ed.) 나눔손글씨 바른히피 Regular" panose="02000503000000000000" pitchFamily="2" charset="-127"/>
              <a:ea typeface="ONE(Ed.) 나눔손글씨 바른히피 Regular" panose="02000503000000000000" pitchFamily="2" charset="-127"/>
            </a:endParaRPr>
          </a:p>
        </p:txBody>
      </p:sp>
      <p:pic>
        <p:nvPicPr>
          <p:cNvPr id="5" name="그림 4"/>
          <p:cNvPicPr/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541526" cy="450469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512358199"/>
      </p:ext>
    </p:extLst>
  </p:cSld>
  <p:clrMapOvr>
    <a:masterClrMapping/>
  </p:clrMapOvr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370DBA3-F441-201C-488F-6ACE71ED90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9" y="0"/>
            <a:ext cx="3156402" cy="6858000"/>
          </a:xfrm>
          <a:prstGeom prst="rect">
            <a:avLst/>
          </a:prstGeom>
        </p:spPr>
      </p:pic>
      <p:sp>
        <p:nvSpPr>
          <p:cNvPr id="4" name="순서도: 연결자 3">
            <a:extLst>
              <a:ext uri="{FF2B5EF4-FFF2-40B4-BE49-F238E27FC236}">
                <a16:creationId xmlns:a16="http://schemas.microsoft.com/office/drawing/2014/main" id="{306207EE-469B-7ABB-6D0D-8E31C4113C72}"/>
              </a:ext>
            </a:extLst>
          </p:cNvPr>
          <p:cNvSpPr/>
          <p:nvPr/>
        </p:nvSpPr>
        <p:spPr>
          <a:xfrm>
            <a:off x="7120597" y="319232"/>
            <a:ext cx="572654" cy="535709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 b="1">
              <a:latin typeface="ONE(Ed.) 나눔손글씨 바른히피 Regular" panose="02000503000000000000" pitchFamily="2" charset="-127"/>
              <a:ea typeface="ONE(Ed.) 나눔손글씨 바른히피 Regular" panose="02000503000000000000" pitchFamily="2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37885" y="775764"/>
            <a:ext cx="3504826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400" b="1"/>
              <a:t>날짜 지정 및 세부내용 작성 후 완료 클릭</a:t>
            </a:r>
            <a:endParaRPr lang="ko-KR" altLang="en-US" sz="1400" b="1"/>
          </a:p>
        </p:txBody>
      </p:sp>
      <p:pic>
        <p:nvPicPr>
          <p:cNvPr id="6" name="그림 5"/>
          <p:cNvPicPr/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541526" cy="450469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689821461"/>
      </p:ext>
    </p:extLst>
  </p:cSld>
  <p:clrMapOvr>
    <a:masterClrMapping/>
  </p:clrMapOvr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517799" y="0"/>
            <a:ext cx="3156402" cy="6858000"/>
          </a:xfrm>
          <a:prstGeom prst="rect">
            <a:avLst/>
          </a:prstGeom>
        </p:spPr>
      </p:pic>
      <p:sp>
        <p:nvSpPr>
          <p:cNvPr id="6" name="폭발: 8pt 4"/>
          <p:cNvSpPr/>
          <p:nvPr/>
        </p:nvSpPr>
        <p:spPr>
          <a:xfrm>
            <a:off x="4651751" y="3154371"/>
            <a:ext cx="1649100" cy="663557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pic>
        <p:nvPicPr>
          <p:cNvPr id="7" name="그림 6"/>
          <p:cNvPicPr/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541526" cy="450469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671398003"/>
      </p:ext>
    </p:extLst>
  </p:cSld>
  <p:clrMapOvr>
    <a:masterClrMapping/>
  </p:clrMapOvr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64F3254-6E81-8910-623C-E17F31D5A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9" y="0"/>
            <a:ext cx="3156402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3">
            <p14:nvContentPartPr>
              <p14:cNvPr id="4" name="잉크 3">
                <a:extLst>
                  <a:ext uri="{FF2B5EF4-FFF2-40B4-BE49-F238E27FC236}">
                    <a16:creationId xmlns:a16="http://schemas.microsoft.com/office/drawing/2014/main" id="{5C3A8996-6455-FC31-0FCD-5AB14BBFB358}"/>
                  </a:ext>
                </a:extLst>
              </p14:cNvPr>
              <p14:cNvContentPartPr/>
              <p14:nvPr/>
            </p14:nvContentPartPr>
            <p14:xfrm rot="568826">
              <a:off x="7392627" y="944148"/>
              <a:ext cx="419870" cy="215135"/>
            </p14:xfrm>
          </p:contentPart>
        </mc:Choice>
        <mc:Fallback>
          <p:pic>
            <p:nvPicPr>
              <p:cNvPr id="4" name="잉크 3">
                <a:extLst>
                  <a:ext uri="{FF2B5EF4-FFF2-40B4-BE49-F238E27FC236}">
                    <a16:creationId xmlns:a16="http://schemas.microsoft.com/office/drawing/2014/main" id="{5C3A8996-6455-FC31-0FCD-5AB14BBFB35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 rot="568826">
                <a:off x="7329610" y="881550"/>
                <a:ext cx="545543" cy="34069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그룹 4">
            <a:extLst>
              <a:ext uri="{FF2B5EF4-FFF2-40B4-BE49-F238E27FC236}">
                <a16:creationId xmlns:a16="http://schemas.microsoft.com/office/drawing/2014/main" id="{97BF45EB-6D35-00D5-3650-C8767110DA72}"/>
              </a:ext>
            </a:extLst>
          </p:cNvPr>
          <p:cNvGrpSpPr/>
          <p:nvPr/>
        </p:nvGrpSpPr>
        <p:grpSpPr>
          <a:xfrm>
            <a:off x="3759186" y="2276474"/>
            <a:ext cx="1111038" cy="871239"/>
            <a:chOff x="3134807" y="4978269"/>
            <a:chExt cx="1346040" cy="105552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5">
              <p14:nvContentPartPr>
                <p14:cNvPr id="6" name="잉크 5">
                  <a:extLst>
                    <a:ext uri="{FF2B5EF4-FFF2-40B4-BE49-F238E27FC236}">
                      <a16:creationId xmlns:a16="http://schemas.microsoft.com/office/drawing/2014/main" id="{33BED3F8-3B4C-0A9A-7F7A-A8F3B05E44B3}"/>
                    </a:ext>
                  </a:extLst>
                </p14:cNvPr>
                <p14:cNvContentPartPr/>
                <p14:nvPr/>
              </p14:nvContentPartPr>
              <p14:xfrm>
                <a:off x="3134807" y="4978269"/>
                <a:ext cx="652320" cy="233280"/>
              </p14:xfrm>
            </p:contentPart>
          </mc:Choice>
          <mc:Fallback>
            <p:pic>
              <p:nvPicPr>
                <p:cNvPr id="6" name="잉크 5">
                  <a:extLst>
                    <a:ext uri="{FF2B5EF4-FFF2-40B4-BE49-F238E27FC236}">
                      <a16:creationId xmlns:a16="http://schemas.microsoft.com/office/drawing/2014/main" id="{33BED3F8-3B4C-0A9A-7F7A-A8F3B05E44B3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058936" y="4901962"/>
                  <a:ext cx="804499" cy="3854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">
              <p14:nvContentPartPr>
                <p14:cNvPr id="7" name="잉크 6">
                  <a:extLst>
                    <a:ext uri="{FF2B5EF4-FFF2-40B4-BE49-F238E27FC236}">
                      <a16:creationId xmlns:a16="http://schemas.microsoft.com/office/drawing/2014/main" id="{7DD0E26C-4374-74CA-5B4A-55B50F30B9B5}"/>
                    </a:ext>
                  </a:extLst>
                </p14:cNvPr>
                <p14:cNvContentPartPr/>
                <p14:nvPr/>
              </p14:nvContentPartPr>
              <p14:xfrm>
                <a:off x="3697127" y="5338629"/>
                <a:ext cx="330120" cy="350640"/>
              </p14:xfrm>
            </p:contentPart>
          </mc:Choice>
          <mc:Fallback>
            <p:pic>
              <p:nvPicPr>
                <p:cNvPr id="7" name="잉크 6">
                  <a:extLst>
                    <a:ext uri="{FF2B5EF4-FFF2-40B4-BE49-F238E27FC236}">
                      <a16:creationId xmlns:a16="http://schemas.microsoft.com/office/drawing/2014/main" id="{7DD0E26C-4374-74CA-5B4A-55B50F30B9B5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620811" y="5262308"/>
                  <a:ext cx="482315" cy="5028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9">
              <p14:nvContentPartPr>
                <p14:cNvPr id="8" name="잉크 7">
                  <a:extLst>
                    <a:ext uri="{FF2B5EF4-FFF2-40B4-BE49-F238E27FC236}">
                      <a16:creationId xmlns:a16="http://schemas.microsoft.com/office/drawing/2014/main" id="{46BD21B7-C43A-9C5F-A0C6-CB0E550B6E59}"/>
                    </a:ext>
                  </a:extLst>
                </p14:cNvPr>
                <p14:cNvContentPartPr/>
                <p14:nvPr/>
              </p14:nvContentPartPr>
              <p14:xfrm>
                <a:off x="4407407" y="5430789"/>
                <a:ext cx="73440" cy="603000"/>
              </p14:xfrm>
            </p:contentPart>
          </mc:Choice>
          <mc:Fallback>
            <p:pic>
              <p:nvPicPr>
                <p:cNvPr id="8" name="잉크 7">
                  <a:extLst>
                    <a:ext uri="{FF2B5EF4-FFF2-40B4-BE49-F238E27FC236}">
                      <a16:creationId xmlns:a16="http://schemas.microsoft.com/office/drawing/2014/main" id="{46BD21B7-C43A-9C5F-A0C6-CB0E550B6E5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331344" y="5354487"/>
                  <a:ext cx="226003" cy="755167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11">
            <p14:nvContentPartPr>
              <p14:cNvPr id="9" name="잉크 8">
                <a:extLst>
                  <a:ext uri="{FF2B5EF4-FFF2-40B4-BE49-F238E27FC236}">
                    <a16:creationId xmlns:a16="http://schemas.microsoft.com/office/drawing/2014/main" id="{9448019E-AA47-860E-E0C2-F0617AC99CF0}"/>
                  </a:ext>
                </a:extLst>
              </p14:cNvPr>
              <p14:cNvContentPartPr/>
              <p14:nvPr/>
            </p14:nvContentPartPr>
            <p14:xfrm rot="568826">
              <a:off x="6326058" y="217895"/>
              <a:ext cx="45719" cy="468706"/>
            </p14:xfrm>
          </p:contentPart>
        </mc:Choice>
        <mc:Fallback>
          <p:pic>
            <p:nvPicPr>
              <p:cNvPr id="9" name="잉크 8">
                <a:extLst>
                  <a:ext uri="{FF2B5EF4-FFF2-40B4-BE49-F238E27FC236}">
                    <a16:creationId xmlns:a16="http://schemas.microsoft.com/office/drawing/2014/main" id="{9448019E-AA47-860E-E0C2-F0617AC99CF0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 rot="568826">
                <a:off x="6262417" y="154897"/>
                <a:ext cx="173366" cy="59434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13">
            <p14:nvContentPartPr>
              <p14:cNvPr id="10" name="잉크 9">
                <a:extLst>
                  <a:ext uri="{FF2B5EF4-FFF2-40B4-BE49-F238E27FC236}">
                    <a16:creationId xmlns:a16="http://schemas.microsoft.com/office/drawing/2014/main" id="{64728CA4-F867-44C0-5672-8D65A774B2F7}"/>
                  </a:ext>
                </a:extLst>
              </p14:cNvPr>
              <p14:cNvContentPartPr/>
              <p14:nvPr/>
            </p14:nvContentPartPr>
            <p14:xfrm rot="568826">
              <a:off x="6957911" y="414738"/>
              <a:ext cx="143226" cy="418385"/>
            </p14:xfrm>
          </p:contentPart>
        </mc:Choice>
        <mc:Fallback>
          <p:pic>
            <p:nvPicPr>
              <p:cNvPr id="10" name="잉크 9">
                <a:extLst>
                  <a:ext uri="{FF2B5EF4-FFF2-40B4-BE49-F238E27FC236}">
                    <a16:creationId xmlns:a16="http://schemas.microsoft.com/office/drawing/2014/main" id="{64728CA4-F867-44C0-5672-8D65A774B2F7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 rot="568826">
                <a:off x="6894935" y="351728"/>
                <a:ext cx="268819" cy="544045"/>
              </a:xfrm>
              <a:prstGeom prst="rect">
                <a:avLst/>
              </a:prstGeom>
            </p:spPr>
          </p:pic>
        </mc:Fallback>
      </mc:AlternateContent>
      <p:pic>
        <p:nvPicPr>
          <p:cNvPr id="11" name="그림 10"/>
          <p:cNvPicPr/>
          <p:nvPr/>
        </p:nvPicPr>
        <p:blipFill rotWithShape="1">
          <a:blip r:embed="rId15"/>
          <a:stretch>
            <a:fillRect/>
          </a:stretch>
        </p:blipFill>
        <p:spPr>
          <a:xfrm>
            <a:off x="0" y="0"/>
            <a:ext cx="1541526" cy="450469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700805009"/>
      </p:ext>
    </p:extLst>
  </p:cSld>
  <p:clrMapOvr>
    <a:masterClrMapping/>
  </p:clrMapOvr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p>
            <a:pPr lvl="0">
              <a:defRPr/>
            </a:pPr>
            <a:r>
              <a:rPr lang="ko-KR" altLang="en-US" sz="3500"/>
              <a:t>대한복싱협회 네이버 밴드 이용 관련 협조 사항</a:t>
            </a:r>
            <a:endParaRPr lang="ko-KR" altLang="en-US" sz="3500"/>
          </a:p>
        </p:txBody>
      </p:sp>
      <p:sp>
        <p:nvSpPr>
          <p:cNvPr id="3" name="본문 개체 틀 2"/>
          <p:cNvSpPr>
            <a:spLocks noGrp="1"/>
          </p:cNvSpPr>
          <p:nvPr>
            <p:ph type="body" idx="1"/>
          </p:nvPr>
        </p:nvSpPr>
        <p:spPr/>
        <p:txBody>
          <a:bodyPr/>
          <a:p>
            <a:pPr lvl="0">
              <a:defRPr/>
            </a:pPr>
            <a:r>
              <a:rPr lang="ko-KR" altLang="en-US" sz="2000"/>
              <a:t>모든 이용자는 가입 승인 후 이용 가능 </a:t>
            </a:r>
            <a:r>
              <a:rPr lang="en-US" altLang="ko-KR" sz="2000"/>
              <a:t>(</a:t>
            </a:r>
            <a:r>
              <a:rPr lang="ko-KR" altLang="en-US" sz="2000"/>
              <a:t>수시로 승인 예정</a:t>
            </a:r>
            <a:r>
              <a:rPr lang="en-US" altLang="ko-KR" sz="2000"/>
              <a:t>)</a:t>
            </a:r>
            <a:endParaRPr lang="en-US" altLang="ko-KR" sz="2000"/>
          </a:p>
          <a:p>
            <a:pPr lvl="0">
              <a:defRPr/>
            </a:pPr>
            <a:r>
              <a:rPr lang="ko-KR" altLang="en-US" sz="2000"/>
              <a:t>관리자 외 모든 이용자는 </a:t>
            </a:r>
            <a:r>
              <a:rPr lang="en-US" altLang="ko-KR" sz="2000"/>
              <a:t>‘</a:t>
            </a:r>
            <a:r>
              <a:rPr lang="ko-KR" altLang="en-US" sz="2000"/>
              <a:t>경조사 등록</a:t>
            </a:r>
            <a:r>
              <a:rPr lang="en-US" altLang="ko-KR" sz="2000"/>
              <a:t>’</a:t>
            </a:r>
            <a:r>
              <a:rPr lang="ko-KR" altLang="en-US" sz="2000"/>
              <a:t>만 가능</a:t>
            </a:r>
            <a:endParaRPr lang="ko-KR" altLang="en-US" sz="2000"/>
          </a:p>
          <a:p>
            <a:pPr lvl="0">
              <a:defRPr/>
            </a:pPr>
            <a:r>
              <a:rPr lang="ko-KR" altLang="en-US" sz="2000"/>
              <a:t>본 밴드는 경조사 등록 및 협회 공지사항 안내</a:t>
            </a:r>
            <a:r>
              <a:rPr lang="en-US" altLang="ko-KR" sz="2000"/>
              <a:t>,</a:t>
            </a:r>
            <a:r>
              <a:rPr lang="ko-KR" altLang="en-US" sz="2000"/>
              <a:t> 행사 사진 등록 등 대한복싱협회 관련 소식 공유를 목적으로 함</a:t>
            </a:r>
            <a:endParaRPr lang="ko-KR" altLang="en-US" sz="2000"/>
          </a:p>
          <a:p>
            <a:pPr lvl="0">
              <a:defRPr/>
            </a:pPr>
            <a:r>
              <a:rPr lang="ko-KR" altLang="en-US" sz="2000"/>
              <a:t>협회 소식 목적이 아닌 스팸성 계정은 경고 없이 강퇴 또는 승인 거절이 될 수 있음</a:t>
            </a:r>
            <a:endParaRPr lang="ko-KR" altLang="en-US" sz="2000"/>
          </a:p>
          <a:p>
            <a:pPr lvl="0">
              <a:defRPr/>
            </a:pPr>
            <a:endParaRPr lang="ko-KR" altLang="en-US" sz="2000"/>
          </a:p>
          <a:p>
            <a:pPr marL="0" lvl="0" indent="0">
              <a:buNone/>
              <a:defRPr/>
            </a:pPr>
            <a:r>
              <a:rPr lang="ko-KR" altLang="en-US" sz="2000"/>
              <a:t> </a:t>
            </a:r>
            <a:r>
              <a:rPr lang="en-US" altLang="ko-KR" sz="2000"/>
              <a:t>  </a:t>
            </a:r>
            <a:r>
              <a:rPr lang="ko-KR" altLang="en-US" sz="2000"/>
              <a:t>그 밖의 문의사항 및 요청사항이 있을 시 </a:t>
            </a:r>
            <a:r>
              <a:rPr lang="en-US" altLang="ko-KR" sz="2000"/>
              <a:t>02-420-4251~7</a:t>
            </a:r>
            <a:r>
              <a:rPr lang="ko-KR" altLang="en-US" sz="2000"/>
              <a:t>로 연락 부탁드립니다</a:t>
            </a:r>
            <a:r>
              <a:rPr lang="en-US" altLang="ko-KR" sz="2000"/>
              <a:t>.</a:t>
            </a:r>
            <a:endParaRPr lang="en-US" altLang="ko-KR" sz="2000"/>
          </a:p>
          <a:p>
            <a:pPr marL="0" lvl="0" indent="0" algn="ctr">
              <a:buNone/>
              <a:defRPr/>
            </a:pPr>
            <a:r>
              <a:rPr lang="ko-KR" altLang="en-US" sz="2000"/>
              <a:t>감사합니다</a:t>
            </a:r>
            <a:r>
              <a:rPr lang="en-US" altLang="ko-KR" sz="2000"/>
              <a:t>.</a:t>
            </a:r>
            <a:endParaRPr lang="en-US" altLang="ko-KR" sz="2000"/>
          </a:p>
        </p:txBody>
      </p:sp>
      <p:pic>
        <p:nvPicPr>
          <p:cNvPr id="4" name="그림 3"/>
          <p:cNvPicPr/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541526" cy="450469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6" name="그림 5"/>
          <p:cNvPicPr/>
          <p:nvPr/>
        </p:nvPicPr>
        <p:blipFill rotWithShape="1">
          <a:blip r:embed="rId3"/>
          <a:stretch>
            <a:fillRect/>
          </a:stretch>
        </p:blipFill>
        <p:spPr>
          <a:xfrm>
            <a:off x="4843907" y="5466953"/>
            <a:ext cx="2504186" cy="49784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 idx="0"/>
          </p:nvPr>
        </p:nvSpPr>
        <p:spPr>
          <a:xfrm>
            <a:off x="1524000" y="1493838"/>
            <a:ext cx="9144000" cy="2387600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ko-KR" altLang="en-US">
                <a:latin typeface="새굴림"/>
                <a:ea typeface="새굴림"/>
              </a:rPr>
              <a:t>대한복싱협회 네이버 밴드 </a:t>
            </a:r>
            <a:br>
              <a:rPr lang="en-US" altLang="ko-KR">
                <a:latin typeface="새굴림"/>
                <a:ea typeface="새굴림"/>
              </a:rPr>
            </a:br>
            <a:r>
              <a:rPr lang="ko-KR" altLang="en-US">
                <a:latin typeface="새굴림"/>
                <a:ea typeface="새굴림"/>
              </a:rPr>
              <a:t>경조사 입력 방법 안내</a:t>
            </a:r>
            <a:endParaRPr lang="ko-KR" altLang="en-US">
              <a:latin typeface="새굴림"/>
              <a:ea typeface="새굴림"/>
            </a:endParaRPr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>
          <a:xfrm>
            <a:off x="1524000" y="4087813"/>
            <a:ext cx="9144000" cy="1655762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ko-KR" altLang="en-US" sz="5000">
                <a:latin typeface="새굴림"/>
                <a:ea typeface="새굴림"/>
              </a:rPr>
              <a:t>컴퓨터 </a:t>
            </a:r>
            <a:r>
              <a:rPr lang="en-US" altLang="ko-KR" sz="5000">
                <a:latin typeface="새굴림"/>
                <a:ea typeface="새굴림"/>
              </a:rPr>
              <a:t>ver.</a:t>
            </a:r>
            <a:endParaRPr lang="ko-KR" altLang="en-US" sz="5000">
              <a:latin typeface="새굴림"/>
              <a:ea typeface="새굴림"/>
            </a:endParaRPr>
          </a:p>
        </p:txBody>
      </p:sp>
      <p:pic>
        <p:nvPicPr>
          <p:cNvPr id="6" name="그림 5"/>
          <p:cNvPicPr/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541526" cy="450469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879878751"/>
      </p:ext>
    </p:extLst>
  </p:cSld>
  <p:clrMapOvr>
    <a:masterClrMapping/>
  </p:clrMapOvr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F61C58D-27E2-F269-CFD2-6BF5C56D58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462" y="0"/>
            <a:ext cx="7899076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순서도: 연결자 5">
            <a:extLst>
              <a:ext uri="{FF2B5EF4-FFF2-40B4-BE49-F238E27FC236}">
                <a16:creationId xmlns:a16="http://schemas.microsoft.com/office/drawing/2014/main" id="{47B579C9-F707-0528-4B33-0B235CC70412}"/>
              </a:ext>
            </a:extLst>
          </p:cNvPr>
          <p:cNvSpPr/>
          <p:nvPr/>
        </p:nvSpPr>
        <p:spPr>
          <a:xfrm>
            <a:off x="5865091" y="203200"/>
            <a:ext cx="572654" cy="535709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/>
          <p:cNvPicPr/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541526" cy="450469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696648662"/>
      </p:ext>
    </p:extLst>
  </p:cSld>
  <p:clrMapOvr>
    <a:masterClrMapping/>
  </p:clrMapOvr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3786810-C296-3ED0-9342-B2DF2C42D4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878" y="0"/>
            <a:ext cx="7778243" cy="6858000"/>
          </a:xfrm>
          <a:prstGeom prst="rect">
            <a:avLst/>
          </a:prstGeom>
        </p:spPr>
      </p:pic>
      <p:sp>
        <p:nvSpPr>
          <p:cNvPr id="4" name="순서도: 연결자 3">
            <a:extLst>
              <a:ext uri="{FF2B5EF4-FFF2-40B4-BE49-F238E27FC236}">
                <a16:creationId xmlns:a16="http://schemas.microsoft.com/office/drawing/2014/main" id="{A47C857A-53E9-6683-3DA0-9E56ECC9E791}"/>
              </a:ext>
            </a:extLst>
          </p:cNvPr>
          <p:cNvSpPr/>
          <p:nvPr/>
        </p:nvSpPr>
        <p:spPr>
          <a:xfrm>
            <a:off x="7102763" y="674255"/>
            <a:ext cx="665018" cy="637309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/>
          <p:cNvPicPr/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541526" cy="450469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165097213"/>
      </p:ext>
    </p:extLst>
  </p:cSld>
  <p:clrMapOvr>
    <a:masterClrMapping/>
  </p:clrMapOvr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30283CA1-BCE9-4422-05F9-AB7344A60A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971" y="0"/>
            <a:ext cx="7932057" cy="6858000"/>
          </a:xfrm>
          <a:prstGeom prst="rect">
            <a:avLst/>
          </a:prstGeom>
        </p:spPr>
      </p:pic>
      <p:sp>
        <p:nvSpPr>
          <p:cNvPr id="12" name="순서도: 연결자 11">
            <a:extLst>
              <a:ext uri="{FF2B5EF4-FFF2-40B4-BE49-F238E27FC236}">
                <a16:creationId xmlns:a16="http://schemas.microsoft.com/office/drawing/2014/main" id="{653B63DD-EE8F-DD46-7ABD-F4FCB1E1BA0E}"/>
              </a:ext>
            </a:extLst>
          </p:cNvPr>
          <p:cNvSpPr/>
          <p:nvPr/>
        </p:nvSpPr>
        <p:spPr>
          <a:xfrm>
            <a:off x="5702012" y="5615132"/>
            <a:ext cx="572654" cy="535709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 b="1">
              <a:latin typeface="ONE(Ed.) 나눔손글씨 바른히피 Regular" panose="02000503000000000000" pitchFamily="2" charset="-127"/>
              <a:ea typeface="ONE(Ed.) 나눔손글씨 바른히피 Regular" panose="02000503000000000000" pitchFamily="2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47210" y="5269255"/>
            <a:ext cx="3504826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400" b="1"/>
              <a:t>날짜 지정 및 세부내용 작성 후 완료 클릭</a:t>
            </a:r>
            <a:endParaRPr lang="ko-KR" altLang="en-US" sz="1400" b="1"/>
          </a:p>
        </p:txBody>
      </p:sp>
      <p:pic>
        <p:nvPicPr>
          <p:cNvPr id="14" name="그림 13"/>
          <p:cNvPicPr/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541526" cy="450469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712592206"/>
      </p:ext>
    </p:extLst>
  </p:cSld>
  <p:clrMapOvr>
    <a:masterClrMapping/>
  </p:clrMapOvr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163057" y="0"/>
            <a:ext cx="7865885" cy="6858000"/>
          </a:xfrm>
          <a:prstGeom prst="rect">
            <a:avLst/>
          </a:prstGeom>
        </p:spPr>
      </p:pic>
      <p:sp>
        <p:nvSpPr>
          <p:cNvPr id="5" name="폭발: 8pt 4"/>
          <p:cNvSpPr/>
          <p:nvPr/>
        </p:nvSpPr>
        <p:spPr>
          <a:xfrm>
            <a:off x="5490730" y="3362325"/>
            <a:ext cx="745197" cy="751032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6" name="폭발: 8pt 4"/>
          <p:cNvSpPr/>
          <p:nvPr/>
        </p:nvSpPr>
        <p:spPr>
          <a:xfrm>
            <a:off x="4068587" y="5390955"/>
            <a:ext cx="1649100" cy="663557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pic>
        <p:nvPicPr>
          <p:cNvPr id="7" name="그림 6"/>
          <p:cNvPicPr/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541526" cy="450469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017134390"/>
      </p:ext>
    </p:extLst>
  </p:cSld>
  <p:clrMapOvr>
    <a:masterClrMapping/>
  </p:clrMapOvr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17BEA68-F597-C43C-B85B-7A740DF665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619" y="0"/>
            <a:ext cx="7988762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3">
            <p14:nvContentPartPr>
              <p14:cNvPr id="8" name="잉크 7">
                <a:extLst>
                  <a:ext uri="{FF2B5EF4-FFF2-40B4-BE49-F238E27FC236}">
                    <a16:creationId xmlns:a16="http://schemas.microsoft.com/office/drawing/2014/main" id="{04230DAC-C8E8-8A28-8187-150F38BD5748}"/>
                  </a:ext>
                </a:extLst>
              </p14:cNvPr>
              <p14:cNvContentPartPr/>
              <p14:nvPr/>
            </p14:nvContentPartPr>
            <p14:xfrm>
              <a:off x="8580167" y="1403469"/>
              <a:ext cx="508680" cy="260640"/>
            </p14:xfrm>
          </p:contentPart>
        </mc:Choice>
        <mc:Fallback>
          <p:pic>
            <p:nvPicPr>
              <p:cNvPr id="8" name="잉크 7">
                <a:extLst>
                  <a:ext uri="{FF2B5EF4-FFF2-40B4-BE49-F238E27FC236}">
                    <a16:creationId xmlns:a16="http://schemas.microsoft.com/office/drawing/2014/main" id="{04230DAC-C8E8-8A28-8187-150F38BD574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517527" y="1340829"/>
                <a:ext cx="634320" cy="386280"/>
              </a:xfrm>
              <a:prstGeom prst="rect">
                <a:avLst/>
              </a:prstGeom>
            </p:spPr>
          </p:pic>
        </mc:Fallback>
      </mc:AlternateContent>
      <p:grpSp>
        <p:nvGrpSpPr>
          <p:cNvPr id="15" name="그룹 14">
            <a:extLst>
              <a:ext uri="{FF2B5EF4-FFF2-40B4-BE49-F238E27FC236}">
                <a16:creationId xmlns:a16="http://schemas.microsoft.com/office/drawing/2014/main" id="{458C5C69-3571-15BF-AAE5-433515FD7C3B}"/>
              </a:ext>
            </a:extLst>
          </p:cNvPr>
          <p:cNvGrpSpPr/>
          <p:nvPr/>
        </p:nvGrpSpPr>
        <p:grpSpPr>
          <a:xfrm>
            <a:off x="3134807" y="4978269"/>
            <a:ext cx="1346040" cy="1055520"/>
            <a:chOff x="3134807" y="4978269"/>
            <a:chExt cx="1346040" cy="105552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5">
              <p14:nvContentPartPr>
                <p14:cNvPr id="11" name="잉크 10">
                  <a:extLst>
                    <a:ext uri="{FF2B5EF4-FFF2-40B4-BE49-F238E27FC236}">
                      <a16:creationId xmlns:a16="http://schemas.microsoft.com/office/drawing/2014/main" id="{EF838B18-2AA2-C4F3-6270-2156AC03A7DB}"/>
                    </a:ext>
                  </a:extLst>
                </p14:cNvPr>
                <p14:cNvContentPartPr/>
                <p14:nvPr/>
              </p14:nvContentPartPr>
              <p14:xfrm>
                <a:off x="3134807" y="4978269"/>
                <a:ext cx="652320" cy="233280"/>
              </p14:xfrm>
            </p:contentPart>
          </mc:Choice>
          <mc:Fallback>
            <p:pic>
              <p:nvPicPr>
                <p:cNvPr id="11" name="잉크 10">
                  <a:extLst>
                    <a:ext uri="{FF2B5EF4-FFF2-40B4-BE49-F238E27FC236}">
                      <a16:creationId xmlns:a16="http://schemas.microsoft.com/office/drawing/2014/main" id="{EF838B18-2AA2-C4F3-6270-2156AC03A7DB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072167" y="4915629"/>
                  <a:ext cx="777960" cy="35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">
              <p14:nvContentPartPr>
                <p14:cNvPr id="12" name="잉크 11">
                  <a:extLst>
                    <a:ext uri="{FF2B5EF4-FFF2-40B4-BE49-F238E27FC236}">
                      <a16:creationId xmlns:a16="http://schemas.microsoft.com/office/drawing/2014/main" id="{9CA2F5A7-2D9B-28B4-E97D-F1B235887B03}"/>
                    </a:ext>
                  </a:extLst>
                </p14:cNvPr>
                <p14:cNvContentPartPr/>
                <p14:nvPr/>
              </p14:nvContentPartPr>
              <p14:xfrm>
                <a:off x="3697127" y="5338629"/>
                <a:ext cx="330120" cy="350640"/>
              </p14:xfrm>
            </p:contentPart>
          </mc:Choice>
          <mc:Fallback>
            <p:pic>
              <p:nvPicPr>
                <p:cNvPr id="12" name="잉크 11">
                  <a:extLst>
                    <a:ext uri="{FF2B5EF4-FFF2-40B4-BE49-F238E27FC236}">
                      <a16:creationId xmlns:a16="http://schemas.microsoft.com/office/drawing/2014/main" id="{9CA2F5A7-2D9B-28B4-E97D-F1B235887B0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634487" y="5275629"/>
                  <a:ext cx="455760" cy="47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9">
              <p14:nvContentPartPr>
                <p14:cNvPr id="14" name="잉크 13">
                  <a:extLst>
                    <a:ext uri="{FF2B5EF4-FFF2-40B4-BE49-F238E27FC236}">
                      <a16:creationId xmlns:a16="http://schemas.microsoft.com/office/drawing/2014/main" id="{3AFBF18F-1BFF-CB42-820D-EBBD73A7CF2A}"/>
                    </a:ext>
                  </a:extLst>
                </p14:cNvPr>
                <p14:cNvContentPartPr/>
                <p14:nvPr/>
              </p14:nvContentPartPr>
              <p14:xfrm>
                <a:off x="4407407" y="5430789"/>
                <a:ext cx="73440" cy="603000"/>
              </p14:xfrm>
            </p:contentPart>
          </mc:Choice>
          <mc:Fallback>
            <p:pic>
              <p:nvPicPr>
                <p:cNvPr id="14" name="잉크 13">
                  <a:extLst>
                    <a:ext uri="{FF2B5EF4-FFF2-40B4-BE49-F238E27FC236}">
                      <a16:creationId xmlns:a16="http://schemas.microsoft.com/office/drawing/2014/main" id="{3AFBF18F-1BFF-CB42-820D-EBBD73A7CF2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344767" y="5367789"/>
                  <a:ext cx="199080" cy="728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11">
            <p14:nvContentPartPr>
              <p14:cNvPr id="16" name="잉크 15">
                <a:extLst>
                  <a:ext uri="{FF2B5EF4-FFF2-40B4-BE49-F238E27FC236}">
                    <a16:creationId xmlns:a16="http://schemas.microsoft.com/office/drawing/2014/main" id="{79674FFB-7368-0D07-910C-9E1EF0E3A285}"/>
                  </a:ext>
                </a:extLst>
              </p14:cNvPr>
              <p14:cNvContentPartPr/>
              <p14:nvPr/>
            </p14:nvContentPartPr>
            <p14:xfrm>
              <a:off x="7638047" y="701829"/>
              <a:ext cx="10080" cy="474840"/>
            </p14:xfrm>
          </p:contentPart>
        </mc:Choice>
        <mc:Fallback>
          <p:pic>
            <p:nvPicPr>
              <p:cNvPr id="16" name="잉크 15">
                <a:extLst>
                  <a:ext uri="{FF2B5EF4-FFF2-40B4-BE49-F238E27FC236}">
                    <a16:creationId xmlns:a16="http://schemas.microsoft.com/office/drawing/2014/main" id="{79674FFB-7368-0D07-910C-9E1EF0E3A28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575047" y="639189"/>
                <a:ext cx="135720" cy="60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13">
            <p14:nvContentPartPr>
              <p14:cNvPr id="17" name="잉크 16">
                <a:extLst>
                  <a:ext uri="{FF2B5EF4-FFF2-40B4-BE49-F238E27FC236}">
                    <a16:creationId xmlns:a16="http://schemas.microsoft.com/office/drawing/2014/main" id="{55762BE5-DD51-E6F7-7D8C-01DBA6BE7AA2}"/>
                  </a:ext>
                </a:extLst>
              </p14:cNvPr>
              <p14:cNvContentPartPr/>
              <p14:nvPr/>
            </p14:nvContentPartPr>
            <p14:xfrm>
              <a:off x="8203967" y="831069"/>
              <a:ext cx="173520" cy="506880"/>
            </p14:xfrm>
          </p:contentPart>
        </mc:Choice>
        <mc:Fallback>
          <p:pic>
            <p:nvPicPr>
              <p:cNvPr id="17" name="잉크 16">
                <a:extLst>
                  <a:ext uri="{FF2B5EF4-FFF2-40B4-BE49-F238E27FC236}">
                    <a16:creationId xmlns:a16="http://schemas.microsoft.com/office/drawing/2014/main" id="{55762BE5-DD51-E6F7-7D8C-01DBA6BE7AA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140967" y="768429"/>
                <a:ext cx="299160" cy="632520"/>
              </a:xfrm>
              <a:prstGeom prst="rect">
                <a:avLst/>
              </a:prstGeom>
            </p:spPr>
          </p:pic>
        </mc:Fallback>
      </mc:AlternateContent>
      <p:pic>
        <p:nvPicPr>
          <p:cNvPr id="18" name="그림 17"/>
          <p:cNvPicPr/>
          <p:nvPr/>
        </p:nvPicPr>
        <p:blipFill rotWithShape="1">
          <a:blip r:embed="rId15"/>
          <a:stretch>
            <a:fillRect/>
          </a:stretch>
        </p:blipFill>
        <p:spPr>
          <a:xfrm>
            <a:off x="0" y="0"/>
            <a:ext cx="1541526" cy="450469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316488114"/>
      </p:ext>
    </p:extLst>
  </p:cSld>
  <p:clrMapOvr>
    <a:masterClrMapping/>
  </p:clrMapOvr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 idx="0"/>
          </p:nvPr>
        </p:nvSpPr>
        <p:spPr>
          <a:xfrm>
            <a:off x="1524000" y="1550988"/>
            <a:ext cx="9144000" cy="2387600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ko-KR" altLang="en-US">
                <a:latin typeface="새굴림"/>
                <a:ea typeface="새굴림"/>
              </a:rPr>
              <a:t>대한복싱협회 네이버 밴드 </a:t>
            </a:r>
            <a:br>
              <a:rPr lang="en-US" altLang="ko-KR">
                <a:latin typeface="새굴림"/>
                <a:ea typeface="새굴림"/>
              </a:rPr>
            </a:br>
            <a:r>
              <a:rPr lang="ko-KR" altLang="en-US">
                <a:latin typeface="새굴림"/>
                <a:ea typeface="새굴림"/>
              </a:rPr>
              <a:t>경조사 입력 방법 안내</a:t>
            </a:r>
            <a:endParaRPr lang="ko-KR" altLang="en-US">
              <a:latin typeface="새굴림"/>
              <a:ea typeface="새굴림"/>
            </a:endParaRPr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>
          <a:xfrm>
            <a:off x="1524000" y="4087813"/>
            <a:ext cx="9144000" cy="1655762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ko-KR" altLang="en-US" sz="5000">
                <a:latin typeface="새굴림"/>
                <a:ea typeface="새굴림"/>
              </a:rPr>
              <a:t>핸드폰 </a:t>
            </a:r>
            <a:r>
              <a:rPr lang="en-US" altLang="ko-KR" sz="5000">
                <a:latin typeface="새굴림"/>
                <a:ea typeface="새굴림"/>
              </a:rPr>
              <a:t>ver.</a:t>
            </a:r>
            <a:endParaRPr lang="ko-KR" altLang="en-US" sz="5000">
              <a:latin typeface="새굴림"/>
              <a:ea typeface="새굴림"/>
            </a:endParaRPr>
          </a:p>
        </p:txBody>
      </p:sp>
      <p:pic>
        <p:nvPicPr>
          <p:cNvPr id="6" name="그림 5"/>
          <p:cNvPicPr/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541526" cy="450469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750235912"/>
      </p:ext>
    </p:extLst>
  </p:cSld>
  <p:clrMapOvr>
    <a:masterClrMapping/>
  </p:clrMapOvr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D3CA11BD-5C0F-035D-7A6A-180E877353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99" y="0"/>
            <a:ext cx="3156402" cy="6858000"/>
          </a:xfrm>
          <a:prstGeom prst="rect">
            <a:avLst/>
          </a:prstGeom>
        </p:spPr>
      </p:pic>
      <p:sp>
        <p:nvSpPr>
          <p:cNvPr id="6" name="순서도: 연결자 5">
            <a:extLst>
              <a:ext uri="{FF2B5EF4-FFF2-40B4-BE49-F238E27FC236}">
                <a16:creationId xmlns:a16="http://schemas.microsoft.com/office/drawing/2014/main" id="{BFAE5CF5-33D0-5DB8-B06B-2079C29A2B32}"/>
              </a:ext>
            </a:extLst>
          </p:cNvPr>
          <p:cNvSpPr/>
          <p:nvPr/>
        </p:nvSpPr>
        <p:spPr>
          <a:xfrm>
            <a:off x="6187787" y="2033732"/>
            <a:ext cx="572654" cy="535709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 b="1">
              <a:latin typeface="ONE(Ed.) 나눔손글씨 바른히피 Regular" panose="02000503000000000000" pitchFamily="2" charset="-127"/>
              <a:ea typeface="ONE(Ed.) 나눔손글씨 바른히피 Regular" panose="02000503000000000000" pitchFamily="2" charset="-127"/>
            </a:endParaRPr>
          </a:p>
        </p:txBody>
      </p:sp>
      <p:pic>
        <p:nvPicPr>
          <p:cNvPr id="7" name="그림 6"/>
          <p:cNvPicPr/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541526" cy="450469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197755643"/>
      </p:ext>
    </p:extLst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116</ep:Words>
  <ep:PresentationFormat>와이드스크린</ep:PresentationFormat>
  <ep:Paragraphs>32</ep:Paragraphs>
  <ep:Slides>14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ep:HeadingPairs>
  <ep:TitlesOfParts>
    <vt:vector size="15" baseType="lpstr">
      <vt:lpstr>Office 테마</vt:lpstr>
      <vt:lpstr>대한복싱협회 네이버 밴드</vt:lpstr>
      <vt:lpstr>대한복싱협회 네이버 밴드  경조사 입력 방법 안내</vt:lpstr>
      <vt:lpstr>슬라이드 3</vt:lpstr>
      <vt:lpstr>슬라이드 4</vt:lpstr>
      <vt:lpstr>슬라이드 5</vt:lpstr>
      <vt:lpstr>슬라이드 6</vt:lpstr>
      <vt:lpstr>슬라이드 7</vt:lpstr>
      <vt:lpstr>대한복싱협회 네이버 밴드  경조사 입력 방법 안내</vt:lpstr>
      <vt:lpstr>슬라이드 9</vt:lpstr>
      <vt:lpstr>슬라이드 10</vt:lpstr>
      <vt:lpstr>슬라이드 11</vt:lpstr>
      <vt:lpstr>슬라이드 12</vt:lpstr>
      <vt:lpstr>슬라이드 13</vt:lpstr>
      <vt:lpstr>대한복싱협회 네이버 밴드 이용 관련 협조 사항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2025-12-24T01:03:20.000</dcterms:created>
  <dc:creator>SeungJae Lee</dc:creator>
  <cp:lastModifiedBy>82104</cp:lastModifiedBy>
  <dcterms:modified xsi:type="dcterms:W3CDTF">2026-02-10T07:09:24.246</dcterms:modified>
  <cp:revision>12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